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aleway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slide" Target="slides/slide1.xml"/><Relationship Id="rId19" Type="http://schemas.openxmlformats.org/officeDocument/2006/relationships/font" Target="fonts/Lato-italic.fntdata"/><Relationship Id="rId6" Type="http://schemas.openxmlformats.org/officeDocument/2006/relationships/slide" Target="slides/slide2.xml"/><Relationship Id="rId18" Type="http://schemas.openxmlformats.org/officeDocument/2006/relationships/font" Target="fonts/Lato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gif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4b7846c6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4b7846c6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b7846c62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b7846c62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java.com/en" TargetMode="External"/><Relationship Id="rId4" Type="http://schemas.openxmlformats.org/officeDocument/2006/relationships/hyperlink" Target="http://www.clipsrules.net/" TargetMode="External"/><Relationship Id="rId5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gif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mostafa172/FlowersCLIPS" TargetMode="External"/><Relationship Id="rId4" Type="http://schemas.openxmlformats.org/officeDocument/2006/relationships/hyperlink" Target="http://www.clipsrules.net" TargetMode="External"/><Relationship Id="rId5" Type="http://schemas.openxmlformats.org/officeDocument/2006/relationships/hyperlink" Target="https://sourceforge.net/projects/clipsrules/files/CLIPS/6.40_Beta_2" TargetMode="External"/><Relationship Id="rId6" Type="http://schemas.openxmlformats.org/officeDocument/2006/relationships/hyperlink" Target="https://docs.oracle.com/javase/7/docs/api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5336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CLIPS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rgbClr val="000000"/>
                </a:solidFill>
              </a:rPr>
              <a:t>Flowers</a:t>
            </a:r>
            <a:r>
              <a:rPr lang="en-GB" sz="3600">
                <a:solidFill>
                  <a:srgbClr val="000000"/>
                </a:solidFill>
              </a:rPr>
              <a:t> Expert System</a:t>
            </a:r>
            <a:endParaRPr sz="36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438" y="2790347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CSE 386: Artificial Intelligence Course Project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Faculty of Engineering, Ain Shams University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Contributors</a:t>
            </a:r>
            <a:endParaRPr/>
          </a:p>
        </p:txBody>
      </p:sp>
      <p:sp>
        <p:nvSpPr>
          <p:cNvPr id="183" name="Google Shape;183;p19"/>
          <p:cNvSpPr txBox="1"/>
          <p:nvPr>
            <p:ph idx="1" type="body"/>
          </p:nvPr>
        </p:nvSpPr>
        <p:spPr>
          <a:xfrm>
            <a:off x="1295325" y="2078875"/>
            <a:ext cx="7122900" cy="22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400"/>
              <a:t>Aly Mohamed			15P5072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Mostafa Hazem			15P6017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400"/>
              <a:t>Mohamed El Ghamry		15P6019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Mohamed Hussein		15P6026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/>
              <a:t>Yasmin Ibrahim			15P60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189" name="Google Shape;189;p2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0" name="Google Shape;190;p20"/>
          <p:cNvSpPr txBox="1"/>
          <p:nvPr>
            <p:ph idx="1" type="body"/>
          </p:nvPr>
        </p:nvSpPr>
        <p:spPr>
          <a:xfrm>
            <a:off x="1847691" y="21816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Overview</a:t>
            </a:r>
            <a:endParaRPr sz="1100"/>
          </a:p>
        </p:txBody>
      </p:sp>
      <p:sp>
        <p:nvSpPr>
          <p:cNvPr id="191" name="Google Shape;191;p20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2" name="Google Shape;192;p20"/>
          <p:cNvSpPr txBox="1"/>
          <p:nvPr>
            <p:ph idx="1" type="body"/>
          </p:nvPr>
        </p:nvSpPr>
        <p:spPr>
          <a:xfrm>
            <a:off x="1847691" y="34040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CLIPS Printout</a:t>
            </a:r>
            <a:endParaRPr sz="1100"/>
          </a:p>
        </p:txBody>
      </p:sp>
      <p:sp>
        <p:nvSpPr>
          <p:cNvPr id="193" name="Google Shape;193;p20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4" name="Google Shape;194;p20"/>
          <p:cNvSpPr txBox="1"/>
          <p:nvPr>
            <p:ph idx="1" type="body"/>
          </p:nvPr>
        </p:nvSpPr>
        <p:spPr>
          <a:xfrm>
            <a:off x="5536112" y="21816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GB" sz="1100"/>
              <a:t>Demo</a:t>
            </a:r>
            <a:endParaRPr sz="1100"/>
          </a:p>
        </p:txBody>
      </p:sp>
      <p:sp>
        <p:nvSpPr>
          <p:cNvPr id="195" name="Google Shape;195;p20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6" name="Google Shape;196;p20"/>
          <p:cNvSpPr txBox="1"/>
          <p:nvPr>
            <p:ph idx="1" type="body"/>
          </p:nvPr>
        </p:nvSpPr>
        <p:spPr>
          <a:xfrm>
            <a:off x="5536112" y="34040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References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02" name="Google Shape;202;p21"/>
          <p:cNvSpPr txBox="1"/>
          <p:nvPr>
            <p:ph idx="1" type="body"/>
          </p:nvPr>
        </p:nvSpPr>
        <p:spPr>
          <a:xfrm>
            <a:off x="1120950" y="1979450"/>
            <a:ext cx="7297200" cy="18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Simple GUI based Expert System that asks you a couple of questions about a certain flower, and answers with its name as a result depending on a some facts and rules predefined in its knowledge base.</a:t>
            </a:r>
            <a:endParaRPr sz="12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-GB" sz="165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Technologies Used</a:t>
            </a:r>
            <a:endParaRPr b="1" sz="165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Arial"/>
              <a:buChar char="●"/>
            </a:pPr>
            <a:r>
              <a:rPr i="1" lang="en-GB" sz="1200" u="sng">
                <a:solidFill>
                  <a:srgbClr val="0366D6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Java</a:t>
            </a:r>
            <a:r>
              <a:rPr lang="en-GB" sz="12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 programming language.</a:t>
            </a:r>
            <a:endParaRPr sz="12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Font typeface="Arial"/>
              <a:buChar char="●"/>
            </a:pPr>
            <a:r>
              <a:rPr i="1" lang="en-GB" sz="1200" u="sng">
                <a:solidFill>
                  <a:srgbClr val="0366D6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Clips</a:t>
            </a:r>
            <a:r>
              <a:rPr lang="en-GB" sz="1200">
                <a:solidFill>
                  <a:srgbClr val="24292E"/>
                </a:solidFill>
                <a:latin typeface="Arial"/>
                <a:ea typeface="Arial"/>
                <a:cs typeface="Arial"/>
                <a:sym typeface="Arial"/>
              </a:rPr>
              <a:t> tool for Building Expert Systems</a:t>
            </a:r>
            <a:endParaRPr sz="1200">
              <a:solidFill>
                <a:srgbClr val="24292E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descr="shutterstock_429987889_edited.jpg" id="203" name="Google Shape;203;p21"/>
          <p:cNvPicPr preferRelativeResize="0"/>
          <p:nvPr/>
        </p:nvPicPr>
        <p:blipFill rotWithShape="1">
          <a:blip r:embed="rId5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CLIPS Printout</a:t>
            </a:r>
            <a:endParaRPr b="0"/>
          </a:p>
        </p:txBody>
      </p:sp>
      <p:sp>
        <p:nvSpPr>
          <p:cNvPr id="209" name="Google Shape;209;p22"/>
          <p:cNvSpPr txBox="1"/>
          <p:nvPr>
            <p:ph idx="1" type="body"/>
          </p:nvPr>
        </p:nvSpPr>
        <p:spPr>
          <a:xfrm>
            <a:off x="721225" y="2434125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/>
              <a:t>The CLIPS Printout file that exists in the repo directory is a clips file with .clp extension that contains all the rules, facts, etc. needed for the application knowledge base.</a:t>
            </a:r>
            <a:endParaRPr sz="11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2"/>
                </a:solidFill>
              </a:rPr>
              <a:t>Implementation: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CLIPS printout file preview on vscode or clips ide</a:t>
            </a:r>
            <a:endParaRPr sz="1100"/>
          </a:p>
        </p:txBody>
      </p:sp>
      <p:pic>
        <p:nvPicPr>
          <p:cNvPr id="210" name="Google Shape;21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6875" y="1532300"/>
            <a:ext cx="1100674" cy="1100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6876" y="3074227"/>
            <a:ext cx="1100676" cy="1106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 b="0"/>
          </a:p>
        </p:txBody>
      </p:sp>
      <p:pic>
        <p:nvPicPr>
          <p:cNvPr id="217" name="Google Shape;2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9800" y="2050725"/>
            <a:ext cx="2931075" cy="25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4"/>
          <p:cNvSpPr txBox="1"/>
          <p:nvPr>
            <p:ph idx="1" type="body"/>
          </p:nvPr>
        </p:nvSpPr>
        <p:spPr>
          <a:xfrm>
            <a:off x="721225" y="2434125"/>
            <a:ext cx="77217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Github Repo	-	</a:t>
            </a:r>
            <a:r>
              <a:rPr lang="en-GB" sz="1100" u="sng">
                <a:solidFill>
                  <a:schemeClr val="hlink"/>
                </a:solidFill>
                <a:hlinkClick r:id="rId3"/>
              </a:rPr>
              <a:t>https://github.com/mostafa172/FlowersCLIPS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CLIPS		- 	</a:t>
            </a:r>
            <a:r>
              <a:rPr lang="en-GB" sz="1100" u="sng">
                <a:solidFill>
                  <a:schemeClr val="hlink"/>
                </a:solidFill>
                <a:hlinkClick r:id="rId4"/>
              </a:rPr>
              <a:t>http://www.clipsrules.net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CLIPSJNI	-	</a:t>
            </a:r>
            <a:r>
              <a:rPr lang="en-GB" sz="1100" u="sng">
                <a:solidFill>
                  <a:schemeClr val="hlink"/>
                </a:solidFill>
                <a:hlinkClick r:id="rId5"/>
              </a:rPr>
              <a:t>https://sourceforge.net/projects/clipsrules/files/CLIPS/6.40_Beta_2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 sz="1100"/>
              <a:t>Java		-	</a:t>
            </a:r>
            <a:r>
              <a:rPr lang="en-GB" sz="1100" u="sng">
                <a:solidFill>
                  <a:schemeClr val="hlink"/>
                </a:solidFill>
                <a:hlinkClick r:id="rId6"/>
              </a:rPr>
              <a:t>https://docs.oracle.com/javase/7/docs/api</a:t>
            </a:r>
            <a:endParaRPr sz="1100"/>
          </a:p>
        </p:txBody>
      </p:sp>
      <p:sp>
        <p:nvSpPr>
          <p:cNvPr id="223" name="Google Shape;223;p24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 b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